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  <p:sldMasterId id="2147483668" r:id="rId2"/>
    <p:sldMasterId id="2147483670" r:id="rId3"/>
    <p:sldMasterId id="2147483672" r:id="rId4"/>
    <p:sldMasterId id="2147483720" r:id="rId5"/>
  </p:sldMasterIdLst>
  <p:notesMasterIdLst>
    <p:notesMasterId r:id="rId7"/>
  </p:notesMasterIdLst>
  <p:handoutMasterIdLst>
    <p:handoutMasterId r:id="rId8"/>
  </p:handoutMasterIdLst>
  <p:sldIdLst>
    <p:sldId id="306" r:id="rId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B77"/>
    <a:srgbClr val="FCE4C0"/>
    <a:srgbClr val="0000CC"/>
    <a:srgbClr val="B2B2B2"/>
    <a:srgbClr val="DEB72A"/>
    <a:srgbClr val="E5992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>
      <p:cViewPr varScale="1">
        <p:scale>
          <a:sx n="86" d="100"/>
          <a:sy n="86" d="100"/>
        </p:scale>
        <p:origin x="145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74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ndar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82" y="0"/>
            <a:ext cx="2946584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ndara" pitchFamily="34" charset="0"/>
              </a:defRPr>
            </a:lvl1pPr>
          </a:lstStyle>
          <a:p>
            <a:pPr>
              <a:defRPr/>
            </a:pPr>
            <a:fld id="{5EE3BCF0-0E82-416A-A9E3-A219759D75B2}" type="datetimeFigureOut">
              <a:rPr lang="en-US"/>
              <a:pPr>
                <a:defRPr/>
              </a:pPr>
              <a:t>3/31/2026</a:t>
            </a:fld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009"/>
            <a:ext cx="2945474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ndar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82" y="9428009"/>
            <a:ext cx="2946584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ndara" panose="020E0502030303020204" pitchFamily="34" charset="0"/>
              </a:defRPr>
            </a:lvl1pPr>
          </a:lstStyle>
          <a:p>
            <a:fld id="{D315A741-D54E-44B4-AD05-7E6F2710D80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6813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7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zh-TW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82" y="0"/>
            <a:ext cx="294658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3CC6C43-3B2C-4FF8-8948-86E1EDB6D1C9}" type="datetimeFigureOut">
              <a:rPr lang="en-US" altLang="zh-TW"/>
              <a:pPr/>
              <a:t>3/31/2026</a:t>
            </a:fld>
            <a:endParaRPr lang="en-US" altLang="zh-TW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323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009"/>
            <a:ext cx="294547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zh-TW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82" y="9428009"/>
            <a:ext cx="294658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CC90D29-AEDB-4F5A-8495-9C9FB2C4DC7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131612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90D29-AEDB-4F5A-8495-9C9FB2C4DC7E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310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accent1">
                  <a:alpha val="8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62468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0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0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81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82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3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TW" altLang="en-US" noProof="0"/>
              <a:t>按一下以編輯母片標題樣式</a:t>
            </a:r>
            <a:endParaRPr lang="en-US" altLang="zh-TW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95D2A762-A32E-4B30-B1FA-486A233EAAE9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9E65F931-C7D6-4396-846B-38EEBE8CA20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2479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en-US" altLang="zh-TW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94723F-5480-4811-B73B-360088B4049E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856CD-1CDE-4A93-88C9-E9E1D397DC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15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A1B34D-9476-4896-8E56-316CA9E3685A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7069D-AD7D-4EAD-9BBE-7B48BE7849E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1435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zh-TW" altLang="en-US"/>
              <a:t>按一下圖示以新增圖表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9E97E77-D619-4AF8-BF4B-96094427A34C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C3C0358-486D-43D5-954E-FD25C08FFE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5208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accent2">
                  <a:alpha val="8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80900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1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2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910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11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12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5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9857890C-27DB-4290-824D-15E4CB8209C3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29C81EE0-EF36-489D-BB73-3F4E0E95D7E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80913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en-US" altLang="zh-TW" noProof="0"/>
              <a:t> 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87D593-EB6C-48F9-8445-4970F21D0E52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EA37B-250E-4C3C-9447-73F9E7D507E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1290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43490-E23E-4DC5-84EB-8AFAE3993893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68973-5CB6-46C9-B5BB-6B377EC0CA9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9768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A184F3-5179-4A6C-A47C-8C23F673310E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91665-EF67-4134-AFFC-14F6457EE9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1934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D03527-DE72-4554-8A13-F8ED1E14FA90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8A856-C006-4094-BE20-48B730FF69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93755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AA10DC-8163-49A0-95BA-093A0D2FA675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80280-0FA9-4D62-9FDE-C3D887D4F21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04423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CDF48B-4AE3-4AEB-86FC-5482E3C22848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859DB-8225-4D4F-9D9D-51462AD92E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759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C52D7E-CD69-462A-938F-80EC8657FAAA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AE321-7C3C-424B-9F31-984329F2785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5079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91E83E-3DD0-4BC7-8294-160EB914B2BC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F66E1-215C-4D41-9E38-CA9FA9DD86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50535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3D1E12-D205-4C5A-B5DD-31B4B9E03515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549D2-D917-4B95-8D50-0777F9CFE0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2288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0E04C0-6971-4E9E-9DDB-4A6B6A782F70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BFE52-5A74-4D13-BFFA-9B6E299EEE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26747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A5DDC-6A8D-4449-A146-1B3C9494F760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1B45B-9ED2-4A08-8347-8FE0A8A91DD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5471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2C33772-6D16-4C47-9A0A-C0FFEAEC087D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46A44F3C-7F4C-4A0F-BA60-DCCFF14DF3B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4567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hlink">
                  <a:alpha val="8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84996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7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8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07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8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9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001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D12A86A9-DEA4-4B80-B886-CB05800C5DBF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BDCD9F68-9BE5-48C8-8F40-6FEBAA135E79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85006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en-US" altLang="zh-TW" noProof="0"/>
              <a:t> Click to edit Master subtitle style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75803D-2A91-4996-9BBF-31AEC97F95F0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45B75-5E1F-4348-84CA-4BBC746008A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03265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32268A-3695-4B32-B236-993545BC7D6A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AA1AE-F726-401B-A094-E86640CD06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6078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29B7B7-54AB-4142-9204-842FE00A2AE2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59BD6-AF4D-40E1-BDF4-BE7D71D013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45958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CDAC7-4DCB-4621-B44F-C8286771EACE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E6B6E-7EBD-4010-986F-882295CC4A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405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3574B6-F54D-480A-8E3D-60AB966F3017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7DA1-7E89-4CF9-9619-619D9852DE0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225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E014F5-2A54-4779-B302-DAE89AC5ED51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4CE44-0F92-43AE-9C4D-A12AC77F79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5647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A511C1-1CDE-4F1C-BD41-2872014B4418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F1517-B8A5-44EE-8751-FF4741A01FC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625886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A438C2-8071-4E9D-A74F-44CD81314D17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196C8-70CA-41E4-B527-9FCF9AEEBBA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0333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FB17C1-8AEF-44D8-84A3-37B4174BB7EF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2F6EC-406F-4B27-8C02-C6E5DD8ED4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23716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8973-2704-4C4D-A677-C7FDE5528128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49BF7-CD24-44B0-9D79-3AA241CA6E4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06053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F217C-775C-40FE-B5D5-D8BB586C4F0D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7D97B-D3E2-470F-A0D1-E235473102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63032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7A86C34-D79E-40B7-BACF-CD6107CCF3DF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9F9CD41-AF1C-46D0-9CE8-F2BF0A9A24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06147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D550A0A-E42B-4CBF-A31E-E5E98CF25015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7A6E17B3-8E96-47F9-876D-4460C1E0366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1266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folHlink">
                  <a:alpha val="39999"/>
                </a:schemeClr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folHlink">
                  <a:alpha val="89999"/>
                </a:schemeClr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89092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3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4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102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3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4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7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folHlink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89098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en-US" altLang="zh-TW" noProof="0"/>
              <a:t> 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511A27AC-E4E3-4F70-9039-5F745EBAE98A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232A614D-6EAF-4149-83E8-1C063BCFE90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004714-3B23-4EA9-9CFC-49133AF59A3A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8CD34-7230-408B-8893-B54638F264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882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D1F7F5-9245-424A-9F42-35A3F54CA056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F182-09C8-4B5B-B8DA-BA58B6F2CC7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0149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CD2B77-93EB-44F6-8E6C-3B4C22F5B426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348EC-15AE-449B-A6EE-33FDDDB8B8A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82900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2DB7D1-125F-46C4-975A-0C9D67DAEE84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11E69-1501-4A3B-899E-9A83E937E0B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09282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5DC12D-F330-4C12-9CA7-0EEC5FA78AF3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1FA17-2434-4E6A-A4AE-05592CC858C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70522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0A4215-69A7-4239-A3E5-5138B528B4B5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872DB-79B5-409A-83BA-DB5251088FD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56971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EC908C-36DA-4103-B4C4-CE3C88CFA1A6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8A3F0-1920-4571-B9BF-0EB3599221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78384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90E92-AA59-43D8-AC1C-B711B4A3EC47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39F37-6E39-4720-AFA3-971C5675E1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91948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5EBD4A-92DE-49BB-BC08-7A6C76233968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D9B75-1B1B-46AB-B5AC-0B97D8D9BC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179527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1C2F04-226B-4CE5-98D0-FBE8EF4D2014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83D16-07C0-48E8-8B72-FD80B6EABCF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9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F008B4-0F65-40F5-8E52-28FD0A554224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220C7-9A36-4720-82B8-F1FD0079250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845984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4C6C7410-2A57-4A71-AEE5-C2656C065DFE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C60DD56-CAA0-4B4F-A173-1978C2219D2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2344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BA5EC9-E94B-45AC-9C44-CF2EF6B16BDB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D8E78-B847-4378-8F5A-1C8C8D349A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24383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07A8B42-6683-405F-AC98-16EBCC5B9833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FA70C64-B3E4-44F8-9BBD-1A01875E38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70668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1" name="Rectangle 15"/>
          <p:cNvSpPr>
            <a:spLocks noChangeArrowheads="1"/>
          </p:cNvSpPr>
          <p:nvPr/>
        </p:nvSpPr>
        <p:spPr bwMode="gray">
          <a:xfrm>
            <a:off x="0" y="0"/>
            <a:ext cx="9144000" cy="35052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gray">
          <a:xfrm>
            <a:off x="0" y="3236913"/>
            <a:ext cx="9144000" cy="362108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39953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 b="-7631"/>
          <a:stretch>
            <a:fillRect/>
          </a:stretch>
        </p:blipFill>
        <p:spPr bwMode="gray">
          <a:xfrm>
            <a:off x="846138" y="0"/>
            <a:ext cx="8297862" cy="250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4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042" r="34460" b="60532"/>
          <a:stretch>
            <a:fillRect/>
          </a:stretch>
        </p:blipFill>
        <p:spPr bwMode="gray">
          <a:xfrm>
            <a:off x="962025" y="3390900"/>
            <a:ext cx="8181975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5" name="Picture 19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58" name="Title Placeholder 1"/>
          <p:cNvSpPr>
            <a:spLocks noGrp="1"/>
          </p:cNvSpPr>
          <p:nvPr>
            <p:ph type="ctrTitle"/>
          </p:nvPr>
        </p:nvSpPr>
        <p:spPr>
          <a:xfrm>
            <a:off x="677863" y="1700213"/>
            <a:ext cx="7772400" cy="2084387"/>
          </a:xfrm>
        </p:spPr>
        <p:txBody>
          <a:bodyPr/>
          <a:lstStyle>
            <a:lvl1pPr>
              <a:defRPr sz="440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39959" name="Text Placeholder 2"/>
          <p:cNvSpPr>
            <a:spLocks noGrp="1"/>
          </p:cNvSpPr>
          <p:nvPr>
            <p:ph type="subTitle" idx="1"/>
          </p:nvPr>
        </p:nvSpPr>
        <p:spPr>
          <a:xfrm>
            <a:off x="1365250" y="3770313"/>
            <a:ext cx="6400800" cy="10795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eaLnBrk="1" hangingPunct="1">
              <a:buFont typeface="Arial" panose="020B0604020202020204" pitchFamily="34" charset="0"/>
              <a:buNone/>
              <a:defRPr sz="2200" smtClean="0"/>
            </a:lvl1pPr>
          </a:lstStyle>
          <a:p>
            <a:pPr lvl="0"/>
            <a:r>
              <a:rPr lang="en-US" altLang="zh-TW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5890FADE-D92D-4F92-B26C-3A470E7F979D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0F68CA46-DB45-4924-9E25-6ACAD9086E51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39965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6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7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5"/>
          <p:cNvSpPr>
            <a:spLocks/>
          </p:cNvSpPr>
          <p:nvPr/>
        </p:nvSpPr>
        <p:spPr bwMode="gray">
          <a:xfrm>
            <a:off x="1588" y="-26988"/>
            <a:ext cx="7527925" cy="6067426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5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660717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reeform 17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alpha val="50000"/>
                </a:schemeClr>
              </a:gs>
              <a:gs pos="50000">
                <a:schemeClr val="folHlink">
                  <a:gamma/>
                  <a:tint val="0"/>
                  <a:invGamma/>
                  <a:alpha val="0"/>
                </a:schemeClr>
              </a:gs>
              <a:gs pos="100000">
                <a:schemeClr val="folHlink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7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3" descr="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0" name="Title Placeholder 1"/>
          <p:cNvSpPr>
            <a:spLocks noGrp="1"/>
          </p:cNvSpPr>
          <p:nvPr>
            <p:ph type="ctrTitle"/>
          </p:nvPr>
        </p:nvSpPr>
        <p:spPr>
          <a:xfrm>
            <a:off x="923925" y="1123950"/>
            <a:ext cx="7772400" cy="1470025"/>
          </a:xfrm>
        </p:spPr>
        <p:txBody>
          <a:bodyPr/>
          <a:lstStyle>
            <a:lvl1pPr algn="r">
              <a:defRPr sz="4400" smtClean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subTitle" idx="1"/>
          </p:nvPr>
        </p:nvSpPr>
        <p:spPr>
          <a:xfrm>
            <a:off x="2306638" y="2430463"/>
            <a:ext cx="6400800" cy="1079500"/>
          </a:xfrm>
        </p:spPr>
        <p:txBody>
          <a:bodyPr/>
          <a:lstStyle>
            <a:lvl1pPr marL="0" indent="0" algn="r">
              <a:buFont typeface="Arial" charset="0"/>
              <a:buNone/>
              <a:defRPr sz="2200" smtClean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B157A7-78ED-44CA-81B8-C068FEB05DFE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FC749-FA97-4DA3-8436-50AB2410F8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810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BEDD53-5686-43D5-84F3-E30DA189B2C5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5155A-B5FC-47AA-B74F-9E5601CC895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3003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59AC8E-4F7C-40DF-9849-583AC3CB2CE6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0AFE4-5649-43ED-A11F-E32B00B6F1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798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E36100-AA33-4178-BFC7-23376727AEF5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D2809-A15D-4DF5-B567-4B0DA74B172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704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05F512-F5AD-4E31-800B-60DA8F25F235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0A6A8-3669-4A41-90A5-96167DD338B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549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3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61443" name="392" descr="1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79136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4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251D3105-0284-4E36-AB5F-BE2BDAA0B074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85C9FA89-63CA-4301-8642-5CDE784A4365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61448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9" name="Picture 9" descr="0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50" name="Picture 10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51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  <a:endParaRPr lang="en-US" altLang="zh-TW"/>
          </a:p>
        </p:txBody>
      </p:sp>
      <p:sp>
        <p:nvSpPr>
          <p:cNvPr id="61452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714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50000"/>
                </a:schemeClr>
              </a:gs>
              <a:gs pos="5000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79875" name="392" descr="1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79136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6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CCC9F438-849D-41FB-9283-6FBD3245AFDC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E677B351-6B49-4A78-90AC-7DE64AC0C4A8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79880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1" name="Picture 9" descr="0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882" name="Picture 10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83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79884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715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50000"/>
                </a:schemeClr>
              </a:gs>
              <a:gs pos="50000">
                <a:schemeClr val="hlink">
                  <a:gamma/>
                  <a:tint val="0"/>
                  <a:invGamma/>
                  <a:alpha val="0"/>
                </a:schemeClr>
              </a:gs>
              <a:gs pos="100000">
                <a:schemeClr val="hlink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83971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79136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2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D1470467-5088-4AB3-831B-4CCE0761F110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1F245722-B3BE-46DD-8C59-1AE25DC1965A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83976" name="392" descr="1.pn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7" name="Picture 9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978" name="Picture 10" descr="0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979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83980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16" r:id="rId12"/>
    <p:sldLayoutId id="2147483717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alpha val="50000"/>
                </a:schemeClr>
              </a:gs>
              <a:gs pos="50000">
                <a:schemeClr val="folHlink">
                  <a:gamma/>
                  <a:tint val="0"/>
                  <a:invGamma/>
                  <a:alpha val="0"/>
                </a:schemeClr>
              </a:gs>
              <a:gs pos="100000">
                <a:schemeClr val="folHlink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88067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810577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61ED7E2E-7987-42A5-9233-F2205E076019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12D22C2B-7973-4C0B-8AFE-D0209A4233C3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88072" name="392" descr="1.pn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73" name="Picture 9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074" name="Picture 10" descr="0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075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88076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8" r:id="rId12"/>
    <p:sldLayoutId id="2147483719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Candara" panose="020E0502030303020204" pitchFamily="34" charset="0"/>
                <a:ea typeface="新細明體" panose="02020500000000000000" pitchFamily="18" charset="-120"/>
              </a:defRPr>
            </a:lvl1pPr>
          </a:lstStyle>
          <a:p>
            <a:fld id="{AAB3AD62-6493-4914-88CF-19EA61317E6B}" type="datetime1">
              <a:rPr lang="en-US" altLang="zh-TW" smtClean="0"/>
              <a:t>3/31/2026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andara" panose="020E0502030303020204" pitchFamily="34" charset="0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ndara" panose="020E0502030303020204" pitchFamily="34" charset="0"/>
                <a:ea typeface="新細明體" panose="02020500000000000000" pitchFamily="18" charset="-120"/>
              </a:defRPr>
            </a:lvl1pPr>
          </a:lstStyle>
          <a:p>
            <a:fld id="{47173E5E-877D-48D7-8259-9BDC4B6D65D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121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4122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591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72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85496" y="116632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latin typeface="Arial" charset="0"/>
              </a:rPr>
              <a:t>⊙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各單位之財務處承辦人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7339478" y="314318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>
                <a:latin typeface="Times New Roman" panose="02020603050405020304" pitchFamily="18" charset="0"/>
                <a:cs typeface="Times New Roman" panose="02020603050405020304" pitchFamily="18" charset="0"/>
              </a:rPr>
              <a:t>1150331</a:t>
            </a:r>
            <a:r>
              <a:rPr lang="zh-TW" altLang="en-US" sz="1200">
                <a:latin typeface="標楷體" panose="03000509000000000000" pitchFamily="65" charset="-120"/>
                <a:ea typeface="標楷體" panose="03000509000000000000" pitchFamily="65" charset="-120"/>
              </a:rPr>
              <a:t>書函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54A8E59-27EC-44D6-4337-A387B51548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74988"/>
              </p:ext>
            </p:extLst>
          </p:nvPr>
        </p:nvGraphicFramePr>
        <p:xfrm>
          <a:off x="308112" y="639852"/>
          <a:ext cx="8656376" cy="5903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6256">
                  <a:extLst>
                    <a:ext uri="{9D8B030D-6E8A-4147-A177-3AD203B41FA5}">
                      <a16:colId xmlns:a16="http://schemas.microsoft.com/office/drawing/2014/main" val="69926372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278044469"/>
                    </a:ext>
                  </a:extLst>
                </a:gridCol>
              </a:tblGrid>
              <a:tr h="5645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財務處業務分工如下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115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日起生效）</a:t>
                      </a:r>
                    </a:p>
                  </a:txBody>
                  <a:tcPr marL="51601" marR="51601" marT="25801" marB="25801" anchor="ctr">
                    <a:solidFill>
                      <a:srgbClr val="ABDB7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承辦人及分機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ABDB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648242"/>
                  </a:ext>
                </a:extLst>
              </a:tr>
              <a:tr h="781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教務處之單位預算及各項計畫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設計</a:t>
                      </a:r>
                      <a:r>
                        <a:rPr lang="zh-TW" altLang="zh-TW" sz="14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學院之單位預算及各項計畫</a:t>
                      </a:r>
                      <a:r>
                        <a:rPr lang="en-US" altLang="zh-TW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zh-TW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不含國科會、農</a:t>
                      </a:r>
                      <a:r>
                        <a:rPr lang="zh-TW" altLang="en-US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業部</a:t>
                      </a:r>
                      <a:r>
                        <a:rPr lang="zh-TW" altLang="zh-TW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及教育部計畫</a:t>
                      </a:r>
                      <a:r>
                        <a:rPr lang="en-US" altLang="zh-TW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zh-TW" sz="14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教育部高教深耕計畫</a:t>
                      </a: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詹雪敏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3706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623992"/>
                  </a:ext>
                </a:extLst>
              </a:tr>
              <a:tr h="781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全校國科會補助計畫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人資處單位預算及各項計畫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各類所得扣繳申辦</a:t>
                      </a:r>
                    </a:p>
                  </a:txBody>
                  <a:tcPr marL="51601" marR="51601" marT="25801" marB="2580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陳凱欣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3713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/>
                </a:tc>
                <a:extLst>
                  <a:ext uri="{0D108BD9-81ED-4DB2-BD59-A6C34878D82A}">
                    <a16:rowId xmlns:a16="http://schemas.microsoft.com/office/drawing/2014/main" val="2472150234"/>
                  </a:ext>
                </a:extLst>
              </a:tr>
              <a:tr h="862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航空學院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單位預算及各項計畫</a:t>
                      </a:r>
                      <a:r>
                        <a:rPr 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</a:t>
                      </a:r>
                      <a:r>
                        <a:rPr lang="zh-TW" sz="1400" u="sng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含國科會</a:t>
                      </a:r>
                      <a:r>
                        <a:rPr lang="zh-TW" altLang="en-US" sz="1400" u="sng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、農業部</a:t>
                      </a:r>
                      <a:r>
                        <a:rPr lang="zh-TW" sz="1400" u="sng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</a:t>
                      </a:r>
                      <a:r>
                        <a:rPr 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教育部計畫</a:t>
                      </a:r>
                      <a:r>
                        <a:rPr 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總務處、貴賓招待所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、研發處、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推廣教育處單位預算及各項計畫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全校農</a:t>
                      </a:r>
                      <a:r>
                        <a:rPr lang="zh-TW" altLang="en-US" sz="1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業部</a:t>
                      </a:r>
                      <a:r>
                        <a:rPr lang="zh-TW" sz="1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補助計畫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洪美敬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3703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39490"/>
                  </a:ext>
                </a:extLst>
              </a:tr>
              <a:tr h="798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校</a:t>
                      </a:r>
                      <a:r>
                        <a:rPr lang="zh-TW" altLang="zh-TW" sz="14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務研究辦公室</a:t>
                      </a:r>
                      <a:r>
                        <a:rPr lang="zh-TW" alt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之單位預算及各項計畫</a:t>
                      </a:r>
                      <a:endParaRPr lang="en-US" altLang="zh-TW" sz="1400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學術單位之教育部計畫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教育部整體發展計畫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資本門</a:t>
                      </a:r>
                    </a:p>
                  </a:txBody>
                  <a:tcPr marL="51601" marR="51601" marT="25801" marB="2580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羅鈺閔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3705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461627"/>
                  </a:ext>
                </a:extLst>
              </a:tr>
              <a:tr h="781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學務處、校職處、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圖資處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單位預算及各項計畫</a:t>
                      </a:r>
                      <a:endParaRPr lang="en-US" alt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資訊</a:t>
                      </a:r>
                      <a:r>
                        <a:rPr lang="zh-TW" alt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學院單位預算及各項計畫</a:t>
                      </a:r>
                      <a:r>
                        <a:rPr lang="en-US" alt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不含國科會、農</a:t>
                      </a:r>
                      <a:r>
                        <a:rPr lang="zh-TW" alt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業部</a:t>
                      </a:r>
                      <a:r>
                        <a:rPr lang="zh-TW" alt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及教育部計畫</a:t>
                      </a:r>
                      <a:r>
                        <a:rPr lang="en-US" alt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教育部整體發展計畫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經常門</a:t>
                      </a: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張雅筑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3708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231961"/>
                  </a:ext>
                </a:extLst>
              </a:tr>
              <a:tr h="552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理工學院、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人文學院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之單位預算及各項計畫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不含國科會、</a:t>
                      </a:r>
                      <a:r>
                        <a:rPr lang="zh-TW" alt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農</a:t>
                      </a:r>
                      <a:r>
                        <a:rPr lang="zh-TW" alt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業部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及教育部計畫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師資培育中心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zh-TW" alt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環安處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zh-TW" altLang="en-US" sz="14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財務處</a:t>
                      </a:r>
                      <a:r>
                        <a:rPr lang="zh-TW" altLang="zh-TW" sz="14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之單位預算及各項計畫</a:t>
                      </a:r>
                      <a:endParaRPr lang="zh-TW" sz="14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曾淑英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3707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889804"/>
                  </a:ext>
                </a:extLst>
              </a:tr>
              <a:tr h="781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董事會、秘書處、國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際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處、華語中心、幼兒園之單位預算及各項計畫</a:t>
                      </a:r>
                      <a:endParaRPr lang="en-US" alt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管理</a:t>
                      </a:r>
                      <a:r>
                        <a:rPr lang="zh-TW" altLang="zh-TW" sz="14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學院之單位預算及各項計畫</a:t>
                      </a:r>
                      <a:r>
                        <a:rPr lang="en-US" altLang="zh-TW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zh-TW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不含國科會、農</a:t>
                      </a:r>
                      <a:r>
                        <a:rPr lang="zh-TW" altLang="en-US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業部</a:t>
                      </a:r>
                      <a:r>
                        <a:rPr lang="zh-TW" altLang="zh-TW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及教育部計畫</a:t>
                      </a:r>
                      <a:r>
                        <a:rPr lang="en-US" altLang="zh-TW" sz="1400" u="sng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zh-TW" sz="14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學雜費相關業務</a:t>
                      </a: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賴羿伶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3715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2294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2_Office Theme 4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2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Office Theme 1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74D4DE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CE6EC"/>
        </a:accent5>
        <a:accent6>
          <a:srgbClr val="BE6591"/>
        </a:accent6>
        <a:hlink>
          <a:srgbClr val="71B82A"/>
        </a:hlink>
        <a:folHlink>
          <a:srgbClr val="558F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ffice Theme 2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ffice Theme 3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ffice Theme 4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3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3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4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4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4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Office Theme">
  <a:themeElements>
    <a:clrScheme name="5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5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5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6_Office Theme">
  <a:themeElements>
    <a:clrScheme name="1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Custom 14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28-Plus3_template_0048可考慮</Template>
  <TotalTime>1039</TotalTime>
  <Words>271</Words>
  <Application>Microsoft Office PowerPoint</Application>
  <PresentationFormat>如螢幕大小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</vt:i4>
      </vt:variant>
    </vt:vector>
  </HeadingPairs>
  <TitlesOfParts>
    <vt:vector size="12" baseType="lpstr">
      <vt:lpstr>標楷體</vt:lpstr>
      <vt:lpstr>Arial</vt:lpstr>
      <vt:lpstr>Calibri</vt:lpstr>
      <vt:lpstr>Candara</vt:lpstr>
      <vt:lpstr>Georgia</vt:lpstr>
      <vt:lpstr>Times New Roman</vt:lpstr>
      <vt:lpstr>2_Office Theme</vt:lpstr>
      <vt:lpstr>3_Office Theme</vt:lpstr>
      <vt:lpstr>4_Office Theme</vt:lpstr>
      <vt:lpstr>5_Office Theme</vt:lpstr>
      <vt:lpstr>6_Office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⊙各項經費動支簽核流程</dc:title>
  <dc:creator>user</dc:creator>
  <cp:lastModifiedBy>財務處</cp:lastModifiedBy>
  <cp:revision>129</cp:revision>
  <cp:lastPrinted>2026-03-31T01:20:43Z</cp:lastPrinted>
  <dcterms:created xsi:type="dcterms:W3CDTF">2018-01-19T03:56:53Z</dcterms:created>
  <dcterms:modified xsi:type="dcterms:W3CDTF">2026-03-31T02:51:02Z</dcterms:modified>
</cp:coreProperties>
</file>